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15" y="-3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9.png"/><Relationship Id="rId7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3.png"/><Relationship Id="rId7" Type="http://schemas.openxmlformats.org/officeDocument/2006/relationships/image" Target="../media/image10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7.png"/><Relationship Id="rId7" Type="http://schemas.openxmlformats.org/officeDocument/2006/relationships/image" Target="../media/image10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23.png"/><Relationship Id="rId7" Type="http://schemas.openxmlformats.org/officeDocument/2006/relationships/image" Target="../media/image10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36.png"/><Relationship Id="rId5" Type="http://schemas.openxmlformats.org/officeDocument/2006/relationships/image" Target="../media/image148.png"/><Relationship Id="rId10" Type="http://schemas.openxmlformats.org/officeDocument/2006/relationships/image" Target="../media/image135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55.png"/><Relationship Id="rId7" Type="http://schemas.openxmlformats.org/officeDocument/2006/relationships/image" Target="../media/image13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69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3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35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79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3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35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8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36.png"/><Relationship Id="rId5" Type="http://schemas.openxmlformats.org/officeDocument/2006/relationships/image" Target="../media/image183.png"/><Relationship Id="rId10" Type="http://schemas.openxmlformats.org/officeDocument/2006/relationships/image" Target="../media/image135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92.png"/><Relationship Id="rId10" Type="http://schemas.openxmlformats.org/officeDocument/2006/relationships/image" Target="../media/image136.png"/><Relationship Id="rId4" Type="http://schemas.openxmlformats.org/officeDocument/2006/relationships/image" Target="../media/image191.png"/><Relationship Id="rId9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2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136.png"/><Relationship Id="rId5" Type="http://schemas.openxmlformats.org/officeDocument/2006/relationships/image" Target="../media/image207.png"/><Relationship Id="rId10" Type="http://schemas.openxmlformats.org/officeDocument/2006/relationships/image" Target="../media/image135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12.png"/><Relationship Id="rId5" Type="http://schemas.openxmlformats.org/officeDocument/2006/relationships/image" Target="../media/image216.png"/><Relationship Id="rId10" Type="http://schemas.openxmlformats.org/officeDocument/2006/relationships/image" Target="../media/image136.png"/><Relationship Id="rId4" Type="http://schemas.openxmlformats.org/officeDocument/2006/relationships/image" Target="../media/image215.png"/><Relationship Id="rId9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21.png"/><Relationship Id="rId7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10" Type="http://schemas.openxmlformats.org/officeDocument/2006/relationships/image" Target="../media/image225.png"/><Relationship Id="rId4" Type="http://schemas.openxmlformats.org/officeDocument/2006/relationships/image" Target="../media/image139.png"/><Relationship Id="rId9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5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4.png"/><Relationship Id="rId5" Type="http://schemas.openxmlformats.org/officeDocument/2006/relationships/image" Target="../media/image229.png"/><Relationship Id="rId10" Type="http://schemas.openxmlformats.org/officeDocument/2006/relationships/image" Target="../media/image233.png"/><Relationship Id="rId4" Type="http://schemas.openxmlformats.org/officeDocument/2006/relationships/image" Target="../media/image228.png"/><Relationship Id="rId9" Type="http://schemas.openxmlformats.org/officeDocument/2006/relationships/image" Target="../media/image2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37.png"/><Relationship Id="rId7" Type="http://schemas.openxmlformats.org/officeDocument/2006/relationships/image" Target="../media/image13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10" Type="http://schemas.openxmlformats.org/officeDocument/2006/relationships/image" Target="../media/image248.png"/><Relationship Id="rId4" Type="http://schemas.openxmlformats.org/officeDocument/2006/relationships/image" Target="../media/image244.png"/><Relationship Id="rId9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54.png"/><Relationship Id="rId7" Type="http://schemas.openxmlformats.org/officeDocument/2006/relationships/image" Target="../media/image13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52.png"/><Relationship Id="rId5" Type="http://schemas.openxmlformats.org/officeDocument/2006/relationships/image" Target="../media/image256.png"/><Relationship Id="rId10" Type="http://schemas.openxmlformats.org/officeDocument/2006/relationships/image" Target="../media/image258.png"/><Relationship Id="rId4" Type="http://schemas.openxmlformats.org/officeDocument/2006/relationships/image" Target="../media/image255.png"/><Relationship Id="rId9" Type="http://schemas.openxmlformats.org/officeDocument/2006/relationships/image" Target="../media/image2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60.png"/><Relationship Id="rId7" Type="http://schemas.openxmlformats.org/officeDocument/2006/relationships/image" Target="../media/image136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2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136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135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52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135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3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51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52.png"/><Relationship Id="rId5" Type="http://schemas.openxmlformats.org/officeDocument/2006/relationships/image" Target="../media/image287.png"/><Relationship Id="rId10" Type="http://schemas.openxmlformats.org/officeDocument/2006/relationships/image" Target="../media/image251.png"/><Relationship Id="rId4" Type="http://schemas.openxmlformats.org/officeDocument/2006/relationships/image" Target="../media/image286.png"/><Relationship Id="rId9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8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4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image" Target="../media/image8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2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0851" y="0"/>
            <a:ext cx="13346910" cy="10285714"/>
            <a:chOff x="-680851" y="0"/>
            <a:chExt cx="1334691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0851" y="0"/>
              <a:ext cx="1334691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5457" y="4568417"/>
            <a:ext cx="8287641" cy="25703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7473" y="2826500"/>
            <a:ext cx="7471520" cy="2761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2096" y="9235467"/>
            <a:ext cx="3679007" cy="8135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089" y="612361"/>
            <a:ext cx="4469375" cy="444948"/>
            <a:chOff x="797089" y="612361"/>
            <a:chExt cx="4469375" cy="444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89" y="612361"/>
              <a:ext cx="4469375" cy="444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5168" y="588746"/>
            <a:ext cx="540653" cy="46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2123" y="1118142"/>
            <a:ext cx="4136316" cy="6063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268" y="1165534"/>
            <a:ext cx="2799081" cy="1139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4253" y="1771168"/>
            <a:ext cx="13971461" cy="8525464"/>
            <a:chOff x="4314253" y="1771168"/>
            <a:chExt cx="13971461" cy="85254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4253" y="1771168"/>
              <a:ext cx="13971461" cy="8525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88645" y="1855747"/>
            <a:ext cx="6171429" cy="4306748"/>
            <a:chOff x="10288645" y="1855747"/>
            <a:chExt cx="6171429" cy="4306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8645" y="1855747"/>
              <a:ext cx="6171429" cy="43067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7620" y="7842353"/>
            <a:ext cx="5307329" cy="474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12540" y="7019330"/>
            <a:ext cx="1326922" cy="192857"/>
            <a:chOff x="12612540" y="7019330"/>
            <a:chExt cx="1326922" cy="19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2612540" y="7019330"/>
              <a:ext cx="1326922" cy="19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086" y="1767690"/>
            <a:ext cx="6756505" cy="10797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751" y="2673257"/>
            <a:ext cx="9045417" cy="1967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2098" y="5297382"/>
            <a:ext cx="5923537" cy="3331990"/>
            <a:chOff x="2172098" y="5297382"/>
            <a:chExt cx="5923537" cy="3331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2098" y="5297382"/>
              <a:ext cx="5923537" cy="33319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5304" y="322637"/>
            <a:ext cx="480825" cy="436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714" y="314309"/>
            <a:ext cx="4446262" cy="417922"/>
            <a:chOff x="45714" y="314309"/>
            <a:chExt cx="4446262" cy="417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14" y="314309"/>
              <a:ext cx="4446262" cy="41792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22429" y="259111"/>
            <a:ext cx="3491269" cy="5764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42857" y="2057143"/>
            <a:ext cx="3191484" cy="6171429"/>
            <a:chOff x="11542857" y="2057143"/>
            <a:chExt cx="319148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2857" y="2057143"/>
              <a:ext cx="3191484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0388" y="2619471"/>
            <a:ext cx="6171429" cy="5046773"/>
            <a:chOff x="1860388" y="2619471"/>
            <a:chExt cx="6171429" cy="5046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0388" y="2619471"/>
              <a:ext cx="6171429" cy="50467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1023" y="974624"/>
            <a:ext cx="7236392" cy="1080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1902" y="5067123"/>
            <a:ext cx="2039440" cy="192857"/>
            <a:chOff x="8761902" y="5067123"/>
            <a:chExt cx="2039440" cy="19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902" y="5067123"/>
              <a:ext cx="2039440" cy="19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304" y="322637"/>
            <a:ext cx="480825" cy="436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714" y="314309"/>
            <a:ext cx="4446262" cy="417922"/>
            <a:chOff x="45714" y="314309"/>
            <a:chExt cx="4446262" cy="4179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4" y="314309"/>
              <a:ext cx="4446262" cy="4179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22429" y="259111"/>
            <a:ext cx="3491269" cy="5764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8571" y="2984229"/>
            <a:ext cx="6171429" cy="894857"/>
            <a:chOff x="1348571" y="2984229"/>
            <a:chExt cx="6171429" cy="894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571" y="2984229"/>
              <a:ext cx="6171429" cy="894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2002" y="2126707"/>
            <a:ext cx="3378830" cy="929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93333" y="4457143"/>
            <a:ext cx="12416550" cy="3029638"/>
            <a:chOff x="5493333" y="4457143"/>
            <a:chExt cx="12416550" cy="30296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3333" y="4457143"/>
              <a:ext cx="12416550" cy="30296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3816" y="7528032"/>
            <a:ext cx="2908987" cy="9320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304" y="322637"/>
            <a:ext cx="480825" cy="436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714" y="314309"/>
            <a:ext cx="4446262" cy="417922"/>
            <a:chOff x="45714" y="314309"/>
            <a:chExt cx="4446262" cy="4179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4" y="314309"/>
              <a:ext cx="4446262" cy="4179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22429" y="259111"/>
            <a:ext cx="3491269" cy="5764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340" y="1578921"/>
            <a:ext cx="6761373" cy="1474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813" y="2796594"/>
            <a:ext cx="7553852" cy="7430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19048" y="2600533"/>
            <a:ext cx="6468147" cy="4096493"/>
            <a:chOff x="10019048" y="2600533"/>
            <a:chExt cx="6468147" cy="40964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048" y="2600533"/>
              <a:ext cx="6468147" cy="409649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93945" y="7789219"/>
            <a:ext cx="4626778" cy="5356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59484" y="7090664"/>
            <a:ext cx="980132" cy="192857"/>
            <a:chOff x="12859484" y="7090664"/>
            <a:chExt cx="980132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859484" y="7090664"/>
              <a:ext cx="980132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304" y="322637"/>
            <a:ext cx="480825" cy="436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714" y="314309"/>
            <a:ext cx="4446262" cy="417922"/>
            <a:chOff x="45714" y="314309"/>
            <a:chExt cx="4446262" cy="417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4" y="314309"/>
              <a:ext cx="4446262" cy="4179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22429" y="259111"/>
            <a:ext cx="3211402" cy="5383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827" y="2088169"/>
            <a:ext cx="6171429" cy="5591281"/>
            <a:chOff x="634827" y="2088169"/>
            <a:chExt cx="6171429" cy="5591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827" y="2088169"/>
              <a:ext cx="6171429" cy="5591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83810" y="3763810"/>
            <a:ext cx="5011746" cy="5582011"/>
            <a:chOff x="8883810" y="3763810"/>
            <a:chExt cx="5011746" cy="5582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3810" y="3763810"/>
              <a:ext cx="5011746" cy="5582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3639" y="3401914"/>
            <a:ext cx="977066" cy="192857"/>
            <a:chOff x="6773639" y="3401914"/>
            <a:chExt cx="977066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6773639" y="3401914"/>
              <a:ext cx="977066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3426" y="3014145"/>
            <a:ext cx="3840217" cy="6291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97478" y="4521362"/>
            <a:ext cx="977066" cy="192857"/>
            <a:chOff x="13897478" y="4521362"/>
            <a:chExt cx="977066" cy="19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13897478" y="4521362"/>
              <a:ext cx="977066" cy="19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20466" y="3535192"/>
            <a:ext cx="3199586" cy="852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304" y="322637"/>
            <a:ext cx="480825" cy="4361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714" y="314309"/>
            <a:ext cx="4446262" cy="417922"/>
            <a:chOff x="45714" y="314309"/>
            <a:chExt cx="4446262" cy="4179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4" y="314309"/>
              <a:ext cx="4446262" cy="4179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22429" y="259111"/>
            <a:ext cx="3211402" cy="5383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55238" y="1954671"/>
            <a:ext cx="5942857" cy="6171429"/>
            <a:chOff x="10255238" y="1954671"/>
            <a:chExt cx="5942857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55238" y="1954671"/>
              <a:ext cx="5942857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1429" y="1976575"/>
            <a:ext cx="5912381" cy="6171429"/>
            <a:chOff x="1691429" y="1976575"/>
            <a:chExt cx="591238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429" y="1976575"/>
              <a:ext cx="591238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1214" y="2159615"/>
            <a:ext cx="5035667" cy="6171429"/>
            <a:chOff x="10701214" y="2159615"/>
            <a:chExt cx="503566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1214" y="2159615"/>
              <a:ext cx="503566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2810" y="2137710"/>
            <a:ext cx="5079015" cy="6171429"/>
            <a:chOff x="2102810" y="2137710"/>
            <a:chExt cx="5079015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2810" y="2137710"/>
              <a:ext cx="507901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65799" y="7049637"/>
            <a:ext cx="2026549" cy="192857"/>
            <a:chOff x="5365799" y="7049637"/>
            <a:chExt cx="2026549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620000">
              <a:off x="5365799" y="7049637"/>
              <a:ext cx="2026549" cy="192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056" y="805951"/>
            <a:ext cx="4438348" cy="1170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7522" y="8448187"/>
            <a:ext cx="3625701" cy="683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36330" y="5112441"/>
            <a:ext cx="2588885" cy="595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763" y="387060"/>
            <a:ext cx="480825" cy="43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7945" y="410629"/>
            <a:ext cx="4197905" cy="417922"/>
            <a:chOff x="867945" y="410629"/>
            <a:chExt cx="4197905" cy="4179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945" y="410629"/>
              <a:ext cx="4197905" cy="4179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8781" y="323534"/>
            <a:ext cx="3343478" cy="5669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1652" y="778116"/>
            <a:ext cx="6071884" cy="8729483"/>
            <a:chOff x="961652" y="778116"/>
            <a:chExt cx="6071884" cy="8729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652" y="778116"/>
              <a:ext cx="6071884" cy="8729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18373" y="3423746"/>
            <a:ext cx="2206333" cy="192857"/>
            <a:chOff x="6618373" y="3423746"/>
            <a:chExt cx="2206333" cy="19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260000">
              <a:off x="6618373" y="3423746"/>
              <a:ext cx="2206333" cy="19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2597" y="5306330"/>
            <a:ext cx="2206333" cy="192857"/>
            <a:chOff x="6672597" y="5306330"/>
            <a:chExt cx="2206333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260000">
              <a:off x="6672597" y="5306330"/>
              <a:ext cx="2206333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7848" y="6010958"/>
            <a:ext cx="2087382" cy="192857"/>
            <a:chOff x="6677848" y="6010958"/>
            <a:chExt cx="208738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680000">
              <a:off x="6677848" y="6010958"/>
              <a:ext cx="2087382" cy="19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2020" y="2791154"/>
            <a:ext cx="3593129" cy="10414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2021" y="4549996"/>
            <a:ext cx="7877986" cy="24246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58324" y="7876960"/>
            <a:ext cx="2064686" cy="2064686"/>
            <a:chOff x="15958324" y="7876960"/>
            <a:chExt cx="2064686" cy="20646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58324" y="7876960"/>
              <a:ext cx="2064686" cy="20646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8610" y="228078"/>
            <a:ext cx="480825" cy="43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19792" y="251647"/>
            <a:ext cx="4197905" cy="417922"/>
            <a:chOff x="14019792" y="251647"/>
            <a:chExt cx="4197905" cy="4179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19792" y="251647"/>
              <a:ext cx="4197905" cy="4179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03028" y="164552"/>
            <a:ext cx="3735935" cy="6050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21355" y="3580869"/>
            <a:ext cx="7933845" cy="4271705"/>
            <a:chOff x="10121355" y="3580869"/>
            <a:chExt cx="7933845" cy="4271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355" y="3580869"/>
              <a:ext cx="7933845" cy="4271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0476" y="4175798"/>
            <a:ext cx="8281023" cy="3762690"/>
            <a:chOff x="9630476" y="4175798"/>
            <a:chExt cx="8281023" cy="37626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0476" y="4175798"/>
              <a:ext cx="8281023" cy="37626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2857" y="891262"/>
            <a:ext cx="8569241" cy="5335160"/>
            <a:chOff x="822857" y="891262"/>
            <a:chExt cx="8569241" cy="5335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857" y="891262"/>
              <a:ext cx="8569241" cy="5335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524" y="1070069"/>
            <a:ext cx="8213333" cy="5021359"/>
            <a:chOff x="1049524" y="1070069"/>
            <a:chExt cx="8213333" cy="5021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524" y="1070069"/>
              <a:ext cx="8213333" cy="50213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8722" y="6624766"/>
            <a:ext cx="1006753" cy="192857"/>
            <a:chOff x="8888722" y="6624766"/>
            <a:chExt cx="1006753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460000">
              <a:off x="8888722" y="6624766"/>
              <a:ext cx="1006753" cy="192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46668" y="7076582"/>
            <a:ext cx="4195663" cy="10753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6229" y="1911230"/>
            <a:ext cx="4333091" cy="11377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25476" y="1950252"/>
            <a:ext cx="2027181" cy="192857"/>
            <a:chOff x="9125476" y="1950252"/>
            <a:chExt cx="2027181" cy="19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20000">
              <a:off x="9125476" y="1950252"/>
              <a:ext cx="2027181" cy="192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8066" y="444774"/>
            <a:ext cx="480825" cy="4361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89248" y="468343"/>
            <a:ext cx="4197905" cy="417922"/>
            <a:chOff x="13789248" y="468343"/>
            <a:chExt cx="4197905" cy="4179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89248" y="468343"/>
              <a:ext cx="4197905" cy="4179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72551" y="381248"/>
            <a:ext cx="3596774" cy="5669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2107" y="1978022"/>
            <a:ext cx="10954548" cy="7599512"/>
            <a:chOff x="1002107" y="1978022"/>
            <a:chExt cx="10954548" cy="7599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107" y="1978022"/>
              <a:ext cx="10954548" cy="75995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65939" y="5770271"/>
            <a:ext cx="5151341" cy="10026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99418" y="7823371"/>
            <a:ext cx="6671932" cy="192857"/>
            <a:chOff x="7699418" y="7823371"/>
            <a:chExt cx="6671932" cy="19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720000">
              <a:off x="7699418" y="7823371"/>
              <a:ext cx="6671932" cy="19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25026" y="2601689"/>
            <a:ext cx="2024184" cy="192857"/>
            <a:chOff x="12325026" y="2601689"/>
            <a:chExt cx="2024184" cy="19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325026" y="2601689"/>
              <a:ext cx="2024184" cy="19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58001" y="2452325"/>
            <a:ext cx="3274072" cy="9577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012" y="637495"/>
            <a:ext cx="480825" cy="436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5195" y="661064"/>
            <a:ext cx="4197905" cy="417922"/>
            <a:chOff x="1235195" y="661064"/>
            <a:chExt cx="4197905" cy="4179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195" y="661064"/>
              <a:ext cx="4197905" cy="4179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288" y="621416"/>
            <a:ext cx="3673056" cy="465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3373462" y="1690847"/>
            <a:ext cx="3376726" cy="28136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41815" y="-173451"/>
            <a:ext cx="6072022" cy="19718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658" y="3205600"/>
            <a:ext cx="844377" cy="462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4181" y="3229216"/>
            <a:ext cx="4469375" cy="444948"/>
            <a:chOff x="1204181" y="3229216"/>
            <a:chExt cx="4469375" cy="4449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181" y="3229216"/>
              <a:ext cx="4469375" cy="4449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134" y="3776505"/>
            <a:ext cx="1839635" cy="3466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7038" y="3208263"/>
            <a:ext cx="4469375" cy="444948"/>
            <a:chOff x="7107038" y="3208263"/>
            <a:chExt cx="4469375" cy="4449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7038" y="3208263"/>
              <a:ext cx="4469375" cy="4449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4039" y="3184649"/>
            <a:ext cx="488577" cy="4622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7991" y="3755553"/>
            <a:ext cx="1862673" cy="346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28943" y="3206359"/>
            <a:ext cx="4469375" cy="444948"/>
            <a:chOff x="12828943" y="3206359"/>
            <a:chExt cx="4469375" cy="4449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8943" y="3206359"/>
              <a:ext cx="4469375" cy="4449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06" y="3182744"/>
            <a:ext cx="488072" cy="4622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09905" y="3753648"/>
            <a:ext cx="1862292" cy="3466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7038" y="6589216"/>
            <a:ext cx="4469375" cy="444948"/>
            <a:chOff x="1307038" y="6589216"/>
            <a:chExt cx="4469375" cy="4449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038" y="6589216"/>
              <a:ext cx="4469375" cy="4449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4039" y="6565601"/>
            <a:ext cx="488330" cy="4622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7991" y="7136505"/>
            <a:ext cx="1862483" cy="3466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09895" y="6568263"/>
            <a:ext cx="4469375" cy="444948"/>
            <a:chOff x="7209895" y="6568263"/>
            <a:chExt cx="4469375" cy="4449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9895" y="6568263"/>
              <a:ext cx="4469375" cy="4449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0372" y="6544649"/>
            <a:ext cx="878910" cy="46220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90848" y="7115553"/>
            <a:ext cx="1865521" cy="346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30091" y="6566359"/>
            <a:ext cx="4185370" cy="444948"/>
            <a:chOff x="12930091" y="6566359"/>
            <a:chExt cx="4185370" cy="4449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30091" y="6566359"/>
              <a:ext cx="4185370" cy="44494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08763" y="6542744"/>
            <a:ext cx="489339" cy="46220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12763" y="7113648"/>
            <a:ext cx="1863245" cy="34665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16200000">
            <a:off x="8753942" y="1745599"/>
            <a:ext cx="5267713" cy="454054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16200000">
            <a:off x="14484315" y="1038064"/>
            <a:ext cx="3502783" cy="28136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2277" y="4219073"/>
            <a:ext cx="2411425" cy="44067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7039" y="7542991"/>
            <a:ext cx="2359558" cy="44068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90849" y="4151098"/>
            <a:ext cx="1093159" cy="4488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50706" y="7542991"/>
            <a:ext cx="1324206" cy="72316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95620" y="7534115"/>
            <a:ext cx="1896663" cy="50793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078826" y="4150287"/>
            <a:ext cx="2297330" cy="10849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8498" y="1216117"/>
            <a:ext cx="6747741" cy="8201291"/>
            <a:chOff x="10168498" y="1216117"/>
            <a:chExt cx="6747741" cy="82012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8498" y="1216117"/>
              <a:ext cx="6747741" cy="82012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0748" y="1620201"/>
            <a:ext cx="6245146" cy="7286935"/>
            <a:chOff x="10400748" y="1620201"/>
            <a:chExt cx="6245146" cy="7286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0748" y="1620201"/>
              <a:ext cx="6245146" cy="7286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4334" y="2369994"/>
            <a:ext cx="3869622" cy="192857"/>
            <a:chOff x="6714334" y="2369994"/>
            <a:chExt cx="3869622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6714334" y="2369994"/>
              <a:ext cx="3869622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8031" y="2417471"/>
            <a:ext cx="4076500" cy="9858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28556" y="4978053"/>
            <a:ext cx="2998757" cy="192857"/>
            <a:chOff x="7528556" y="4978053"/>
            <a:chExt cx="2998757" cy="19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">
              <a:off x="7528556" y="4978053"/>
              <a:ext cx="2998757" cy="19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7154" y="4865915"/>
            <a:ext cx="5484129" cy="5593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04619" y="8531230"/>
            <a:ext cx="2590497" cy="192857"/>
            <a:chOff x="7804619" y="8531230"/>
            <a:chExt cx="2590497" cy="19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4619" y="8531230"/>
              <a:ext cx="2590497" cy="1928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6115" y="8227363"/>
            <a:ext cx="5519195" cy="9587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3999" y="7691112"/>
            <a:ext cx="2238339" cy="2238339"/>
            <a:chOff x="-33999" y="7691112"/>
            <a:chExt cx="2238339" cy="22383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3999" y="7691112"/>
              <a:ext cx="2238339" cy="22383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811" y="349983"/>
            <a:ext cx="480825" cy="4361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7993" y="373552"/>
            <a:ext cx="4197905" cy="417922"/>
            <a:chOff x="1127993" y="373552"/>
            <a:chExt cx="4197905" cy="4179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7993" y="373552"/>
              <a:ext cx="4197905" cy="4179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1267" y="286457"/>
            <a:ext cx="3541650" cy="5764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7619" y="1988571"/>
            <a:ext cx="8000000" cy="3765714"/>
            <a:chOff x="807619" y="1988571"/>
            <a:chExt cx="8000000" cy="376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619" y="1988571"/>
              <a:ext cx="8000000" cy="376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1905" y="2134286"/>
            <a:ext cx="7531429" cy="3443810"/>
            <a:chOff x="1041905" y="2134286"/>
            <a:chExt cx="7531429" cy="344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905" y="2134286"/>
              <a:ext cx="7531429" cy="344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3333" y="4936190"/>
            <a:ext cx="6720000" cy="4054286"/>
            <a:chOff x="9493333" y="4936190"/>
            <a:chExt cx="6720000" cy="405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3333" y="4936190"/>
              <a:ext cx="6720000" cy="405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1429" y="5050000"/>
            <a:ext cx="6933937" cy="3826667"/>
            <a:chOff x="9051429" y="5050000"/>
            <a:chExt cx="6933937" cy="382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1429" y="5050000"/>
              <a:ext cx="6933937" cy="38266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6319" y="3154249"/>
            <a:ext cx="4399234" cy="1075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712" y="5046429"/>
            <a:ext cx="3472481" cy="192857"/>
            <a:chOff x="84712" y="5046429"/>
            <a:chExt cx="3472481" cy="1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660000">
              <a:off x="84712" y="5046429"/>
              <a:ext cx="3472481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61558" y="4575362"/>
            <a:ext cx="1463663" cy="192857"/>
            <a:chOff x="13661558" y="4575362"/>
            <a:chExt cx="1463663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700000">
              <a:off x="13661558" y="4575362"/>
              <a:ext cx="1463663" cy="192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001" y="6924287"/>
            <a:ext cx="4442853" cy="11377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3810" y="271138"/>
            <a:ext cx="2095823" cy="767855"/>
            <a:chOff x="243810" y="271138"/>
            <a:chExt cx="2095823" cy="7678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810" y="271138"/>
              <a:ext cx="2095823" cy="7678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26705" y="285882"/>
            <a:ext cx="480825" cy="4361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97888" y="309451"/>
            <a:ext cx="4197905" cy="417922"/>
            <a:chOff x="13897888" y="309451"/>
            <a:chExt cx="4197905" cy="4179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97888" y="309451"/>
              <a:ext cx="4197905" cy="41792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81123" y="222357"/>
            <a:ext cx="4123955" cy="5764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4802" y="651672"/>
            <a:ext cx="10820669" cy="6137386"/>
            <a:chOff x="984802" y="651672"/>
            <a:chExt cx="10820669" cy="6137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802" y="651672"/>
              <a:ext cx="10820669" cy="61373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714" y="885106"/>
            <a:ext cx="10553191" cy="5524620"/>
            <a:chOff x="1085714" y="885106"/>
            <a:chExt cx="10553191" cy="55246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714" y="885106"/>
              <a:ext cx="10553191" cy="5524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41725" y="7066488"/>
            <a:ext cx="2904437" cy="192857"/>
            <a:chOff x="2441725" y="7066488"/>
            <a:chExt cx="2904437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2441725" y="7066488"/>
              <a:ext cx="2904437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212" y="7871516"/>
            <a:ext cx="6778122" cy="953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20432" y="3720365"/>
            <a:ext cx="7330328" cy="4370821"/>
            <a:chOff x="10420432" y="3720365"/>
            <a:chExt cx="7330328" cy="43708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0432" y="3720365"/>
              <a:ext cx="7330328" cy="43708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212" y="8759927"/>
            <a:ext cx="5817617" cy="5220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48528" y="8151819"/>
            <a:ext cx="1675142" cy="192857"/>
            <a:chOff x="11548528" y="8151819"/>
            <a:chExt cx="1675142" cy="19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120000">
              <a:off x="11548528" y="8151819"/>
              <a:ext cx="1675142" cy="1928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06474" y="9136369"/>
            <a:ext cx="4884608" cy="5164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1202" y="481514"/>
            <a:ext cx="480825" cy="43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52384" y="505084"/>
            <a:ext cx="4197905" cy="417922"/>
            <a:chOff x="13752384" y="505084"/>
            <a:chExt cx="4197905" cy="4179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384" y="505084"/>
              <a:ext cx="4197905" cy="4179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06538" y="390331"/>
            <a:ext cx="3384097" cy="5764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538" y="762918"/>
            <a:ext cx="10635866" cy="5869909"/>
            <a:chOff x="887538" y="762918"/>
            <a:chExt cx="10635866" cy="586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538" y="762918"/>
              <a:ext cx="10635866" cy="58699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383" y="1079027"/>
            <a:ext cx="10091185" cy="5276596"/>
            <a:chOff x="1106383" y="1079027"/>
            <a:chExt cx="10091185" cy="5276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383" y="1079027"/>
              <a:ext cx="10091185" cy="527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6383" y="1613982"/>
            <a:ext cx="10091185" cy="486322"/>
            <a:chOff x="1106383" y="1613982"/>
            <a:chExt cx="10091185" cy="486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383" y="1613982"/>
              <a:ext cx="10091185" cy="486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7779" y="1314275"/>
            <a:ext cx="1830393" cy="192857"/>
            <a:chOff x="10247779" y="1314275"/>
            <a:chExt cx="1830393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440000">
              <a:off x="10247779" y="1314275"/>
              <a:ext cx="1830393" cy="19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2839" y="926552"/>
            <a:ext cx="6005160" cy="13783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64295" y="4935362"/>
            <a:ext cx="7456881" cy="4385111"/>
            <a:chOff x="10364295" y="4935362"/>
            <a:chExt cx="7456881" cy="43851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64295" y="4935362"/>
              <a:ext cx="7456881" cy="43851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22132" y="7868626"/>
            <a:ext cx="6047922" cy="9467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5334" y="9544858"/>
            <a:ext cx="480825" cy="43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6517" y="9568427"/>
            <a:ext cx="4197905" cy="417922"/>
            <a:chOff x="776517" y="9568427"/>
            <a:chExt cx="4197905" cy="4179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17" y="9568427"/>
              <a:ext cx="4197905" cy="4179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40210" y="9481314"/>
            <a:ext cx="3878383" cy="5764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1094" y="1206079"/>
            <a:ext cx="11110030" cy="6171429"/>
            <a:chOff x="3161094" y="1206079"/>
            <a:chExt cx="1111003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1094" y="1206079"/>
              <a:ext cx="11110030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81155" y="1579790"/>
            <a:ext cx="12689907" cy="5424007"/>
            <a:chOff x="3781155" y="1579790"/>
            <a:chExt cx="12689907" cy="5424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1155" y="1579790"/>
              <a:ext cx="12689907" cy="54240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80947" y="7981319"/>
            <a:ext cx="5650024" cy="864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82687" y="6318810"/>
            <a:ext cx="4590816" cy="192857"/>
            <a:chOff x="9582687" y="6318810"/>
            <a:chExt cx="4590816" cy="19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280000">
              <a:off x="9582687" y="6318810"/>
              <a:ext cx="4590816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535" y="9048656"/>
            <a:ext cx="1008487" cy="1008487"/>
            <a:chOff x="251535" y="9048656"/>
            <a:chExt cx="1008487" cy="10084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535" y="9048656"/>
              <a:ext cx="1008487" cy="10084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981" y="9427218"/>
            <a:ext cx="614924" cy="2446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763" y="302448"/>
            <a:ext cx="480825" cy="4361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7945" y="326017"/>
            <a:ext cx="4197905" cy="417922"/>
            <a:chOff x="867945" y="326017"/>
            <a:chExt cx="4197905" cy="4179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945" y="326017"/>
              <a:ext cx="4197905" cy="4179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8781" y="238922"/>
            <a:ext cx="4015069" cy="5383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3541" y="1887208"/>
            <a:ext cx="7939303" cy="8177791"/>
            <a:chOff x="1223541" y="1887208"/>
            <a:chExt cx="7939303" cy="8177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541" y="1887208"/>
              <a:ext cx="7939303" cy="8177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404" y="2215448"/>
            <a:ext cx="7136685" cy="7679339"/>
            <a:chOff x="1638404" y="2215448"/>
            <a:chExt cx="7136685" cy="76793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404" y="2215448"/>
              <a:ext cx="7136685" cy="76793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4346" y="2276740"/>
            <a:ext cx="3111464" cy="192857"/>
            <a:chOff x="6184346" y="2276740"/>
            <a:chExt cx="3111464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300000">
              <a:off x="6184346" y="2276740"/>
              <a:ext cx="3111464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00905" y="1169626"/>
            <a:ext cx="5649386" cy="957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576" y="4383061"/>
            <a:ext cx="4517509" cy="192857"/>
            <a:chOff x="5488576" y="4383061"/>
            <a:chExt cx="4517509" cy="19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5488576" y="4383061"/>
              <a:ext cx="4517509" cy="19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2174" y="3202091"/>
            <a:ext cx="5576900" cy="19100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52600" y="6964365"/>
            <a:ext cx="7513249" cy="1301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65573" y="8414210"/>
            <a:ext cx="5688307" cy="192857"/>
            <a:chOff x="4365573" y="8414210"/>
            <a:chExt cx="5688307" cy="19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380000">
              <a:off x="4365573" y="8414210"/>
              <a:ext cx="5688307" cy="1928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0299" y="523526"/>
            <a:ext cx="480825" cy="43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1481" y="547095"/>
            <a:ext cx="4197905" cy="417922"/>
            <a:chOff x="1481481" y="547095"/>
            <a:chExt cx="4197905" cy="4179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1481" y="547095"/>
              <a:ext cx="4197905" cy="4179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136" y="459999"/>
            <a:ext cx="4457431" cy="6050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587" y="1488551"/>
            <a:ext cx="6248664" cy="8048632"/>
            <a:chOff x="688587" y="1488551"/>
            <a:chExt cx="6248664" cy="8048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587" y="1488551"/>
              <a:ext cx="6248664" cy="8048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0411" y="2695536"/>
            <a:ext cx="3357970" cy="192857"/>
            <a:chOff x="5710411" y="2695536"/>
            <a:chExt cx="3357970" cy="19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9420000">
              <a:off x="5710411" y="2695536"/>
              <a:ext cx="3357970" cy="19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3693" y="1019435"/>
            <a:ext cx="5201843" cy="957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12361" y="3278286"/>
            <a:ext cx="4952459" cy="6171429"/>
            <a:chOff x="8212361" y="3278286"/>
            <a:chExt cx="495245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2361" y="3278286"/>
              <a:ext cx="495245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19197" y="6335082"/>
            <a:ext cx="2066270" cy="192857"/>
            <a:chOff x="12719197" y="6335082"/>
            <a:chExt cx="2066270" cy="19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600000">
              <a:off x="12719197" y="6335082"/>
              <a:ext cx="2066270" cy="19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92096" y="7117477"/>
            <a:ext cx="5129148" cy="9577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57910" y="672838"/>
            <a:ext cx="1977408" cy="1977408"/>
            <a:chOff x="15957910" y="672838"/>
            <a:chExt cx="1977408" cy="19774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57910" y="672838"/>
              <a:ext cx="1977408" cy="19774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0299" y="523526"/>
            <a:ext cx="480825" cy="43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1481" y="547095"/>
            <a:ext cx="4197905" cy="417922"/>
            <a:chOff x="1481481" y="547095"/>
            <a:chExt cx="4197905" cy="4179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1481" y="547095"/>
              <a:ext cx="4197905" cy="4179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7136" y="459999"/>
            <a:ext cx="4457431" cy="6050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957" y="2484542"/>
            <a:ext cx="9918307" cy="6936293"/>
            <a:chOff x="765957" y="2484542"/>
            <a:chExt cx="9918307" cy="69362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957" y="2484542"/>
              <a:ext cx="9918307" cy="69362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3541" y="2772138"/>
            <a:ext cx="9702128" cy="6409733"/>
            <a:chOff x="1223541" y="2772138"/>
            <a:chExt cx="9702128" cy="64097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541" y="2772138"/>
              <a:ext cx="9702128" cy="6409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22118" y="4493655"/>
            <a:ext cx="2206333" cy="192857"/>
            <a:chOff x="10122118" y="4493655"/>
            <a:chExt cx="2206333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260000">
              <a:off x="10122118" y="4493655"/>
              <a:ext cx="2206333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56028" y="3511495"/>
            <a:ext cx="5656945" cy="19226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28266" y="8668092"/>
            <a:ext cx="971936" cy="1069002"/>
            <a:chOff x="15928266" y="8668092"/>
            <a:chExt cx="971936" cy="10690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8266" y="8668092"/>
              <a:ext cx="971936" cy="10690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00202" y="8668092"/>
            <a:ext cx="993420" cy="993420"/>
            <a:chOff x="16900202" y="8668092"/>
            <a:chExt cx="993420" cy="9934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00202" y="8668092"/>
              <a:ext cx="993420" cy="9934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0299" y="523526"/>
            <a:ext cx="480825" cy="43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1481" y="547095"/>
            <a:ext cx="4197905" cy="417922"/>
            <a:chOff x="1481481" y="547095"/>
            <a:chExt cx="4197905" cy="4179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1481" y="547095"/>
              <a:ext cx="4197905" cy="4179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1421" y="459999"/>
            <a:ext cx="3928240" cy="5764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47" y="663990"/>
            <a:ext cx="11994290" cy="5240975"/>
            <a:chOff x="165147" y="663990"/>
            <a:chExt cx="11994290" cy="5240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47" y="663990"/>
              <a:ext cx="11994290" cy="5240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132" y="850211"/>
            <a:ext cx="11747518" cy="4812808"/>
            <a:chOff x="582132" y="850211"/>
            <a:chExt cx="11747518" cy="48128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132" y="850211"/>
              <a:ext cx="11747518" cy="4812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52155" y="2720989"/>
            <a:ext cx="3493240" cy="192857"/>
            <a:chOff x="11852155" y="2720989"/>
            <a:chExt cx="3493240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080000">
              <a:off x="11852155" y="2720989"/>
              <a:ext cx="3493240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1274" y="3475353"/>
            <a:ext cx="5450833" cy="15375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56706" y="6322188"/>
            <a:ext cx="7916314" cy="3642754"/>
            <a:chOff x="9656706" y="6322188"/>
            <a:chExt cx="7916314" cy="3642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6706" y="6322188"/>
              <a:ext cx="7916314" cy="3642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84426" y="6504619"/>
            <a:ext cx="8007373" cy="3233595"/>
            <a:chOff x="9984426" y="6504619"/>
            <a:chExt cx="8007373" cy="32335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4426" y="6504619"/>
              <a:ext cx="8007373" cy="3233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673" y="9009237"/>
            <a:ext cx="4197905" cy="417922"/>
            <a:chOff x="364673" y="9009237"/>
            <a:chExt cx="4197905" cy="4179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673" y="9009237"/>
              <a:ext cx="4197905" cy="4179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66879" y="8783835"/>
            <a:ext cx="2890431" cy="6268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454" y="9462462"/>
            <a:ext cx="3382271" cy="5733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18379" y="7793597"/>
            <a:ext cx="1930757" cy="192857"/>
            <a:chOff x="8618379" y="7793597"/>
            <a:chExt cx="1930757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">
              <a:off x="8618379" y="7793597"/>
              <a:ext cx="1930757" cy="19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22658" y="6309773"/>
            <a:ext cx="5051176" cy="15310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927" y="1572013"/>
            <a:ext cx="10317325" cy="6573884"/>
            <a:chOff x="855927" y="1572013"/>
            <a:chExt cx="10317325" cy="6573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927" y="1572013"/>
              <a:ext cx="10317325" cy="6573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25838" y="2066535"/>
            <a:ext cx="2614143" cy="192857"/>
            <a:chOff x="10625838" y="2066535"/>
            <a:chExt cx="2614143" cy="19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625838" y="2066535"/>
              <a:ext cx="2614143" cy="19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24640" y="4669530"/>
            <a:ext cx="3091600" cy="192857"/>
            <a:chOff x="10624640" y="4669530"/>
            <a:chExt cx="3091600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320000">
              <a:off x="10624640" y="4669530"/>
              <a:ext cx="3091600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95477" y="1108047"/>
            <a:ext cx="2937836" cy="9402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4362" y="5560266"/>
            <a:ext cx="5250798" cy="18036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01973" y="9166477"/>
            <a:ext cx="480825" cy="436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33621" y="9139018"/>
            <a:ext cx="4197905" cy="417922"/>
            <a:chOff x="13533621" y="9139018"/>
            <a:chExt cx="4197905" cy="4179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621" y="9139018"/>
              <a:ext cx="4197905" cy="4179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8878" y="9079382"/>
            <a:ext cx="4222402" cy="5639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575" y="1170373"/>
            <a:ext cx="706128" cy="6933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2274" y="1188473"/>
            <a:ext cx="1411354" cy="20806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886" y="3882832"/>
            <a:ext cx="9306849" cy="65327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3819" y="4912504"/>
            <a:ext cx="5860440" cy="33706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2310" y="1689406"/>
            <a:ext cx="3305336" cy="1234523"/>
            <a:chOff x="1762310" y="1689406"/>
            <a:chExt cx="3305336" cy="12345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2310" y="1689406"/>
              <a:ext cx="3305336" cy="1234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7344" y="6038692"/>
            <a:ext cx="3519760" cy="3519760"/>
            <a:chOff x="12927344" y="6038692"/>
            <a:chExt cx="3519760" cy="3519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7344" y="6038692"/>
              <a:ext cx="3519760" cy="35197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1400" y="4826533"/>
            <a:ext cx="942002" cy="62382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048" y="1874286"/>
            <a:ext cx="11550476" cy="7489524"/>
            <a:chOff x="579048" y="1874286"/>
            <a:chExt cx="11550476" cy="748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048" y="1874286"/>
              <a:ext cx="11550476" cy="748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333" y="2053333"/>
            <a:ext cx="11001905" cy="7131429"/>
            <a:chOff x="853333" y="2053333"/>
            <a:chExt cx="11001905" cy="713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2053333"/>
              <a:ext cx="11001905" cy="7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99153" y="5615952"/>
            <a:ext cx="2575027" cy="192857"/>
            <a:chOff x="10899153" y="5615952"/>
            <a:chExt cx="2575027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480000">
              <a:off x="10899153" y="5615952"/>
              <a:ext cx="2575027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19716" y="3915081"/>
            <a:ext cx="3738772" cy="20094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6195" y="8365252"/>
            <a:ext cx="3738772" cy="1229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66357" y="9020194"/>
            <a:ext cx="3585552" cy="192857"/>
            <a:chOff x="8666357" y="9020194"/>
            <a:chExt cx="3585552" cy="19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740000">
              <a:off x="8666357" y="9020194"/>
              <a:ext cx="3585552" cy="19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0299" y="523526"/>
            <a:ext cx="480825" cy="4361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1481" y="547095"/>
            <a:ext cx="4197905" cy="417922"/>
            <a:chOff x="1481481" y="547095"/>
            <a:chExt cx="4197905" cy="4179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1481" y="547095"/>
              <a:ext cx="4197905" cy="4179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326" y="459999"/>
            <a:ext cx="3660859" cy="57645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56372" y="8118719"/>
            <a:ext cx="2167015" cy="10613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5114" y="1630630"/>
            <a:ext cx="12462051" cy="7470932"/>
            <a:chOff x="585114" y="1630630"/>
            <a:chExt cx="12462051" cy="74709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114" y="1630630"/>
              <a:ext cx="12462051" cy="74709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763" y="334745"/>
            <a:ext cx="480825" cy="4361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7945" y="358314"/>
            <a:ext cx="4197905" cy="417922"/>
            <a:chOff x="867945" y="358314"/>
            <a:chExt cx="4197905" cy="4179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945" y="358314"/>
              <a:ext cx="4197905" cy="41792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8781" y="271219"/>
            <a:ext cx="3620240" cy="566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22185" y="289524"/>
            <a:ext cx="1571049" cy="1571049"/>
            <a:chOff x="16422185" y="289524"/>
            <a:chExt cx="1571049" cy="1571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2185" y="289524"/>
              <a:ext cx="1571049" cy="1571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718" y="4133335"/>
            <a:ext cx="11411226" cy="5366302"/>
            <a:chOff x="629718" y="4133335"/>
            <a:chExt cx="11411226" cy="5366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718" y="4133335"/>
              <a:ext cx="11411226" cy="5366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0858" y="5501237"/>
            <a:ext cx="1438711" cy="151609"/>
            <a:chOff x="6170858" y="5501237"/>
            <a:chExt cx="1438711" cy="151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">
              <a:off x="6170858" y="5501237"/>
              <a:ext cx="1438711" cy="1516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69715" y="5796977"/>
            <a:ext cx="1129141" cy="151609"/>
            <a:chOff x="8669715" y="5796977"/>
            <a:chExt cx="1129141" cy="151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60000">
              <a:off x="8669715" y="5796977"/>
              <a:ext cx="1129141" cy="151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154" y="889549"/>
            <a:ext cx="9477530" cy="3619232"/>
            <a:chOff x="8265154" y="889549"/>
            <a:chExt cx="9477530" cy="36192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154" y="889549"/>
              <a:ext cx="9477530" cy="36192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11195" y="3506393"/>
            <a:ext cx="1092209" cy="151609"/>
            <a:chOff x="14211195" y="3506393"/>
            <a:chExt cx="1092209" cy="1516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400000">
              <a:off x="14211195" y="3506393"/>
              <a:ext cx="1092209" cy="1516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280" y="321157"/>
            <a:ext cx="480825" cy="43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462" y="344726"/>
            <a:ext cx="4197905" cy="417922"/>
            <a:chOff x="792462" y="344726"/>
            <a:chExt cx="4197905" cy="4179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62" y="344726"/>
              <a:ext cx="4197905" cy="4179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66877" y="257631"/>
            <a:ext cx="3620240" cy="5669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5256" y="4148573"/>
            <a:ext cx="5772101" cy="2972675"/>
            <a:chOff x="1255256" y="4148573"/>
            <a:chExt cx="5772101" cy="29726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5256" y="4148573"/>
              <a:ext cx="5772101" cy="29726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71635" y="8324779"/>
            <a:ext cx="1571049" cy="1571049"/>
            <a:chOff x="16171635" y="8324779"/>
            <a:chExt cx="1571049" cy="15710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71635" y="8324779"/>
              <a:ext cx="1571049" cy="1571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095" y="2410374"/>
            <a:ext cx="9347800" cy="6035174"/>
            <a:chOff x="838095" y="2410374"/>
            <a:chExt cx="9347800" cy="6035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095" y="2410374"/>
              <a:ext cx="9347800" cy="6035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1995" y="3626667"/>
            <a:ext cx="8971043" cy="4601905"/>
            <a:chOff x="1031995" y="3626667"/>
            <a:chExt cx="8971043" cy="460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995" y="3626667"/>
              <a:ext cx="8971043" cy="460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80466" y="5831190"/>
            <a:ext cx="2118962" cy="192857"/>
            <a:chOff x="10180466" y="5831190"/>
            <a:chExt cx="2118962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020000">
              <a:off x="10180466" y="5831190"/>
              <a:ext cx="2118962" cy="19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55431" y="6371583"/>
            <a:ext cx="3849991" cy="85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763" y="243316"/>
            <a:ext cx="480825" cy="436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945" y="266885"/>
            <a:ext cx="4197905" cy="417922"/>
            <a:chOff x="867945" y="266885"/>
            <a:chExt cx="4197905" cy="4179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945" y="266885"/>
              <a:ext cx="4197905" cy="4179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8781" y="179790"/>
            <a:ext cx="3620240" cy="5669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24016" y="8228571"/>
            <a:ext cx="1571049" cy="1571049"/>
            <a:chOff x="16324016" y="8228571"/>
            <a:chExt cx="1571049" cy="15710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24016" y="8228571"/>
              <a:ext cx="1571049" cy="1571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3333" y="2702976"/>
            <a:ext cx="6171429" cy="4300714"/>
            <a:chOff x="1973333" y="2702976"/>
            <a:chExt cx="6171429" cy="4300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3333" y="2702976"/>
              <a:ext cx="6171429" cy="4300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4948" y="8057897"/>
            <a:ext cx="3689991" cy="535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87941" y="3642354"/>
            <a:ext cx="5701704" cy="3463668"/>
            <a:chOff x="2087941" y="3642354"/>
            <a:chExt cx="5701704" cy="34636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7941" y="3642354"/>
              <a:ext cx="5701704" cy="34636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3555" y="3902599"/>
            <a:ext cx="1068410" cy="347184"/>
            <a:chOff x="6523555" y="3902599"/>
            <a:chExt cx="1068410" cy="3471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3555" y="3902599"/>
              <a:ext cx="1068410" cy="3471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7873" y="7414339"/>
            <a:ext cx="809491" cy="192857"/>
            <a:chOff x="4557873" y="7414339"/>
            <a:chExt cx="809491" cy="19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557873" y="7414339"/>
              <a:ext cx="809491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58919" y="3642354"/>
            <a:ext cx="6171429" cy="3853286"/>
            <a:chOff x="10358919" y="3642354"/>
            <a:chExt cx="6171429" cy="3853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8919" y="3642354"/>
              <a:ext cx="6171429" cy="3853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16764" y="1907583"/>
            <a:ext cx="3350619" cy="4658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77086" y="2813701"/>
            <a:ext cx="1021066" cy="192857"/>
            <a:chOff x="13577086" y="2813701"/>
            <a:chExt cx="1021066" cy="19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577086" y="2813701"/>
              <a:ext cx="1021066" cy="19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9019" y="4249782"/>
            <a:ext cx="5701704" cy="3260986"/>
            <a:chOff x="10609019" y="4249782"/>
            <a:chExt cx="5701704" cy="32609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9019" y="4249782"/>
              <a:ext cx="5701704" cy="32609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74694" y="4544762"/>
            <a:ext cx="1068410" cy="752639"/>
            <a:chOff x="15074694" y="4544762"/>
            <a:chExt cx="1068410" cy="7526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74694" y="4544762"/>
              <a:ext cx="1068410" cy="75263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56763" y="9514382"/>
            <a:ext cx="480825" cy="4361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27945" y="9537951"/>
            <a:ext cx="4197905" cy="417922"/>
            <a:chOff x="13827945" y="9537951"/>
            <a:chExt cx="4197905" cy="4179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27945" y="9537951"/>
              <a:ext cx="4197905" cy="4179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11219" y="9450856"/>
            <a:ext cx="3620240" cy="5669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310724" y="377009"/>
            <a:ext cx="1571049" cy="1571049"/>
            <a:chOff x="16310724" y="377009"/>
            <a:chExt cx="1571049" cy="15710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10724" y="377009"/>
              <a:ext cx="1571049" cy="1571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71429" y="1146286"/>
            <a:ext cx="6171429" cy="4042286"/>
            <a:chOff x="2171429" y="1146286"/>
            <a:chExt cx="6171429" cy="4042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1429" y="1146286"/>
              <a:ext cx="6171429" cy="4042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88571" y="7858730"/>
            <a:ext cx="6171429" cy="2194286"/>
            <a:chOff x="6788571" y="7858730"/>
            <a:chExt cx="6171429" cy="219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8571" y="7858730"/>
              <a:ext cx="6171429" cy="219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952" y="5571879"/>
            <a:ext cx="6171429" cy="2164946"/>
            <a:chOff x="1180952" y="5571879"/>
            <a:chExt cx="6171429" cy="21649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" y="5571879"/>
              <a:ext cx="6171429" cy="21649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4471" y="2097752"/>
            <a:ext cx="3184514" cy="85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761" y="6084039"/>
            <a:ext cx="3229562" cy="789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86036" y="1851429"/>
            <a:ext cx="5942213" cy="3291429"/>
            <a:chOff x="2286036" y="1851429"/>
            <a:chExt cx="5942213" cy="329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36" y="1851429"/>
              <a:ext cx="5942213" cy="329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952" y="5571879"/>
            <a:ext cx="6171429" cy="2164946"/>
            <a:chOff x="1180952" y="5571879"/>
            <a:chExt cx="6171429" cy="21649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952" y="5571879"/>
              <a:ext cx="6171429" cy="21649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88571" y="7858730"/>
            <a:ext cx="6171429" cy="2203810"/>
            <a:chOff x="6788571" y="7858730"/>
            <a:chExt cx="6171429" cy="22038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8571" y="7858730"/>
              <a:ext cx="6171429" cy="220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3316" y="7292462"/>
            <a:ext cx="1858158" cy="192857"/>
            <a:chOff x="8553316" y="7292462"/>
            <a:chExt cx="1858158" cy="19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60000">
              <a:off x="8553316" y="7292462"/>
              <a:ext cx="1858158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52792" y="6275181"/>
            <a:ext cx="1593583" cy="192857"/>
            <a:chOff x="7352792" y="6275181"/>
            <a:chExt cx="1593583" cy="192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2792" y="6275181"/>
              <a:ext cx="1593583" cy="1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62930" y="3192720"/>
            <a:ext cx="851650" cy="192857"/>
            <a:chOff x="8162930" y="3192720"/>
            <a:chExt cx="851650" cy="192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220000">
              <a:off x="8162930" y="3192720"/>
              <a:ext cx="851650" cy="1928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56763" y="9514382"/>
            <a:ext cx="480825" cy="4361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27945" y="9537951"/>
            <a:ext cx="4197905" cy="417922"/>
            <a:chOff x="13827945" y="9537951"/>
            <a:chExt cx="4197905" cy="4179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27945" y="9537951"/>
              <a:ext cx="4197905" cy="41792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11219" y="9450856"/>
            <a:ext cx="3620240" cy="5669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262136" y="326094"/>
            <a:ext cx="1571049" cy="1571049"/>
            <a:chOff x="16262136" y="326094"/>
            <a:chExt cx="1571049" cy="15710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62136" y="326094"/>
              <a:ext cx="1571049" cy="1571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4762" y="2239930"/>
            <a:ext cx="9997658" cy="6704679"/>
            <a:chOff x="1424762" y="2239930"/>
            <a:chExt cx="9997658" cy="6704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762" y="2239930"/>
              <a:ext cx="9997658" cy="6704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0952" y="2820306"/>
            <a:ext cx="9295238" cy="6048113"/>
            <a:chOff x="1660952" y="2820306"/>
            <a:chExt cx="9295238" cy="60481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0952" y="2820306"/>
              <a:ext cx="9295238" cy="60481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2381" y="4420694"/>
            <a:ext cx="809363" cy="347184"/>
            <a:chOff x="10072381" y="4420694"/>
            <a:chExt cx="809363" cy="3471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2381" y="4420694"/>
              <a:ext cx="809363" cy="3471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3237" y="6808964"/>
            <a:ext cx="1682375" cy="192857"/>
            <a:chOff x="10953237" y="6808964"/>
            <a:chExt cx="1682375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0953237" y="6808964"/>
              <a:ext cx="1682375" cy="19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6288" y="7110821"/>
            <a:ext cx="3787895" cy="465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61403" y="4667571"/>
            <a:ext cx="1682375" cy="192857"/>
            <a:chOff x="10961403" y="4667571"/>
            <a:chExt cx="1682375" cy="1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0961403" y="4667571"/>
              <a:ext cx="1682375" cy="19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4383" y="5102383"/>
            <a:ext cx="3296943" cy="4658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56763" y="9514382"/>
            <a:ext cx="480825" cy="43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27945" y="9537951"/>
            <a:ext cx="4197905" cy="417922"/>
            <a:chOff x="13827945" y="9537951"/>
            <a:chExt cx="4197905" cy="4179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7945" y="9537951"/>
              <a:ext cx="4197905" cy="4179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11219" y="9450856"/>
            <a:ext cx="3620240" cy="5669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54802" y="348882"/>
            <a:ext cx="1571049" cy="1571049"/>
            <a:chOff x="16454802" y="348882"/>
            <a:chExt cx="1571049" cy="15710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54802" y="348882"/>
              <a:ext cx="1571049" cy="1571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5670" y="5741059"/>
            <a:ext cx="5684382" cy="4296226"/>
            <a:chOff x="6235670" y="5741059"/>
            <a:chExt cx="5684382" cy="4296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670" y="5741059"/>
              <a:ext cx="5684382" cy="4296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1429" y="5741059"/>
            <a:ext cx="5684382" cy="4296226"/>
            <a:chOff x="251429" y="5741059"/>
            <a:chExt cx="5684382" cy="4296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29" y="5741059"/>
              <a:ext cx="5684382" cy="42962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73246" y="5741059"/>
            <a:ext cx="5684382" cy="4296226"/>
            <a:chOff x="12273246" y="5741059"/>
            <a:chExt cx="5684382" cy="42962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246" y="5741059"/>
              <a:ext cx="5684382" cy="42962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35670" y="174113"/>
            <a:ext cx="5684382" cy="4296226"/>
            <a:chOff x="6235670" y="174113"/>
            <a:chExt cx="5684382" cy="42962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670" y="174113"/>
              <a:ext cx="5684382" cy="42962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095" y="174113"/>
            <a:ext cx="5684382" cy="4296226"/>
            <a:chOff x="198095" y="174113"/>
            <a:chExt cx="5684382" cy="42962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095" y="174113"/>
              <a:ext cx="5684382" cy="4296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73246" y="174113"/>
            <a:ext cx="5684382" cy="4296226"/>
            <a:chOff x="12273246" y="174113"/>
            <a:chExt cx="5684382" cy="42962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3246" y="174113"/>
              <a:ext cx="5684382" cy="42962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82857" y="0"/>
            <a:ext cx="2776900" cy="2776900"/>
            <a:chOff x="-182857" y="0"/>
            <a:chExt cx="2776900" cy="27769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2857" y="0"/>
              <a:ext cx="2776900" cy="2776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26719" y="-204089"/>
            <a:ext cx="2578175" cy="2480600"/>
            <a:chOff x="12026719" y="-204089"/>
            <a:chExt cx="2578175" cy="24806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6719" y="-204089"/>
              <a:ext cx="2578175" cy="24806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26719" y="5341798"/>
            <a:ext cx="3009813" cy="3009813"/>
            <a:chOff x="12026719" y="5341798"/>
            <a:chExt cx="3009813" cy="30098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6719" y="5341798"/>
              <a:ext cx="3009813" cy="30098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98528" y="0"/>
            <a:ext cx="2428831" cy="2428831"/>
            <a:chOff x="6098528" y="0"/>
            <a:chExt cx="2428831" cy="24288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8528" y="0"/>
              <a:ext cx="2428831" cy="24288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28549" y="5763916"/>
            <a:ext cx="2667021" cy="2667021"/>
            <a:chOff x="6228549" y="5763916"/>
            <a:chExt cx="2667021" cy="26670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8549" y="5763916"/>
              <a:ext cx="2667021" cy="26670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82857" y="4835502"/>
            <a:ext cx="3516109" cy="3516109"/>
            <a:chOff x="-182857" y="4835502"/>
            <a:chExt cx="3516109" cy="35161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2857" y="4835502"/>
              <a:ext cx="3516109" cy="351610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6527" y="8696652"/>
            <a:ext cx="5507634" cy="138752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5263" y="608836"/>
            <a:ext cx="3005443" cy="18518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382" y="2737849"/>
            <a:ext cx="5559063" cy="169014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87254" y="589213"/>
            <a:ext cx="3310966" cy="178943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87532" y="2890230"/>
            <a:ext cx="5639539" cy="13875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38459" y="6286952"/>
            <a:ext cx="3570605" cy="166627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71342" y="8391890"/>
            <a:ext cx="5408110" cy="169967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92814" y="8391890"/>
            <a:ext cx="5263482" cy="169967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10971" y="6225717"/>
            <a:ext cx="3025757" cy="18042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46810" y="6508686"/>
            <a:ext cx="2711372" cy="154053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49601" y="380381"/>
            <a:ext cx="2960757" cy="217922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34338" y="2830007"/>
            <a:ext cx="5673796" cy="17064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4DD5F-17B4-C9E9-96BA-879412EE6FDF}"/>
              </a:ext>
            </a:extLst>
          </p:cNvPr>
          <p:cNvSpPr txBox="1"/>
          <p:nvPr/>
        </p:nvSpPr>
        <p:spPr>
          <a:xfrm>
            <a:off x="1037935" y="22081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설준찬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5F37C-CB3E-CE1F-0BE0-4312B91117AD}"/>
              </a:ext>
            </a:extLst>
          </p:cNvPr>
          <p:cNvSpPr txBox="1"/>
          <p:nvPr/>
        </p:nvSpPr>
        <p:spPr>
          <a:xfrm>
            <a:off x="6911450" y="23799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김가영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E4040-00B7-BD51-E293-4DE9AC5712B9}"/>
              </a:ext>
            </a:extLst>
          </p:cNvPr>
          <p:cNvSpPr txBox="1"/>
          <p:nvPr/>
        </p:nvSpPr>
        <p:spPr>
          <a:xfrm>
            <a:off x="12947203" y="23520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김태우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FD776-7AB2-B1DF-2092-0D534908AB8B}"/>
              </a:ext>
            </a:extLst>
          </p:cNvPr>
          <p:cNvSpPr txBox="1"/>
          <p:nvPr/>
        </p:nvSpPr>
        <p:spPr>
          <a:xfrm>
            <a:off x="1143000" y="826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박혜원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5CDF7-0543-27A0-4EE9-924223CDC876}"/>
              </a:ext>
            </a:extLst>
          </p:cNvPr>
          <p:cNvSpPr txBox="1"/>
          <p:nvPr/>
        </p:nvSpPr>
        <p:spPr>
          <a:xfrm>
            <a:off x="8071740" y="80579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정은빈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B9D3F-0F90-5233-1CB6-FCA946348069}"/>
              </a:ext>
            </a:extLst>
          </p:cNvPr>
          <p:cNvSpPr txBox="1"/>
          <p:nvPr/>
        </p:nvSpPr>
        <p:spPr>
          <a:xfrm>
            <a:off x="13093043" y="80579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김세진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1618818"/>
            <a:ext cx="6171429" cy="2304991"/>
            <a:chOff x="6057143" y="1618818"/>
            <a:chExt cx="6171429" cy="2304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1618818"/>
              <a:ext cx="6171429" cy="23049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2892" y="6299558"/>
            <a:ext cx="12423538" cy="14723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089" y="612361"/>
            <a:ext cx="4469375" cy="444948"/>
            <a:chOff x="797089" y="612361"/>
            <a:chExt cx="4469375" cy="444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89" y="612361"/>
              <a:ext cx="4469375" cy="444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5168" y="588746"/>
            <a:ext cx="509930" cy="46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490" y="1211984"/>
            <a:ext cx="3782278" cy="6577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2383" y="2271164"/>
            <a:ext cx="2402211" cy="8184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51585" y="7246984"/>
            <a:ext cx="3876964" cy="927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3338" y="3061741"/>
            <a:ext cx="3162042" cy="33462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304" y="7270086"/>
            <a:ext cx="3339812" cy="8200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1714" y="7619542"/>
            <a:ext cx="3942030" cy="15746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6723" y="7619542"/>
            <a:ext cx="3542802" cy="1589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62637" y="5723810"/>
            <a:ext cx="4371155" cy="4371155"/>
            <a:chOff x="13262637" y="5723810"/>
            <a:chExt cx="4371155" cy="43711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62637" y="5723810"/>
              <a:ext cx="4371155" cy="43711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01535" y="2307868"/>
            <a:ext cx="3064383" cy="8189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79200" y="3061647"/>
            <a:ext cx="2578963" cy="11245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49895" y="7484667"/>
            <a:ext cx="3178205" cy="7461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089" y="612361"/>
            <a:ext cx="4469375" cy="444948"/>
            <a:chOff x="797089" y="612361"/>
            <a:chExt cx="4469375" cy="444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89" y="612361"/>
              <a:ext cx="4469375" cy="444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5168" y="588746"/>
            <a:ext cx="540406" cy="46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291" y="1128357"/>
            <a:ext cx="2625392" cy="657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85896" y="5067547"/>
            <a:ext cx="10425285" cy="178571"/>
            <a:chOff x="3985896" y="5067547"/>
            <a:chExt cx="10425285" cy="17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985896" y="5067547"/>
              <a:ext cx="10425285" cy="17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32268" y="1444913"/>
            <a:ext cx="6428164" cy="697906"/>
            <a:chOff x="8832268" y="1444913"/>
            <a:chExt cx="6428164" cy="697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2268" y="1444913"/>
              <a:ext cx="6428164" cy="697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5318" y="1458271"/>
            <a:ext cx="1527526" cy="8200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98480" y="778559"/>
            <a:ext cx="5707763" cy="6577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31776" y="3654317"/>
            <a:ext cx="6428164" cy="697906"/>
            <a:chOff x="3031776" y="3654317"/>
            <a:chExt cx="6428164" cy="6979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3031776" y="3654317"/>
              <a:ext cx="6428164" cy="697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4204" y="3759367"/>
            <a:ext cx="1871342" cy="487805"/>
            <a:chOff x="6584204" y="3759367"/>
            <a:chExt cx="1871342" cy="487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4204" y="3759367"/>
              <a:ext cx="1871342" cy="4878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51423" y="2832262"/>
            <a:ext cx="5021582" cy="6577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32268" y="5860571"/>
            <a:ext cx="6428164" cy="697906"/>
            <a:chOff x="8832268" y="5860571"/>
            <a:chExt cx="6428164" cy="6979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8832268" y="5860571"/>
              <a:ext cx="6428164" cy="6979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7390" y="5957447"/>
            <a:ext cx="2395607" cy="504148"/>
            <a:chOff x="9827390" y="5957447"/>
            <a:chExt cx="2395607" cy="5041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9827390" y="5957447"/>
              <a:ext cx="2395607" cy="5041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99763" y="5171477"/>
            <a:ext cx="4038826" cy="6325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4011" y="3625745"/>
            <a:ext cx="1465545" cy="8200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07047" y="5786111"/>
            <a:ext cx="1427438" cy="8017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31776" y="8035656"/>
            <a:ext cx="6428164" cy="697906"/>
            <a:chOff x="3031776" y="8035656"/>
            <a:chExt cx="6428164" cy="6979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3031776" y="8035656"/>
              <a:ext cx="6428164" cy="6979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09524" y="8140009"/>
            <a:ext cx="3234753" cy="487805"/>
            <a:chOff x="5209524" y="8140009"/>
            <a:chExt cx="3234753" cy="4878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5209524" y="8140009"/>
              <a:ext cx="3234753" cy="48780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51419" y="7308238"/>
            <a:ext cx="4252754" cy="6472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284113" y="9483812"/>
            <a:ext cx="2380666" cy="267825"/>
            <a:chOff x="15284113" y="9483812"/>
            <a:chExt cx="2380666" cy="2678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84113" y="9483812"/>
              <a:ext cx="2380666" cy="26782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21252" y="8064400"/>
            <a:ext cx="1289040" cy="64407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62383" y="8529326"/>
            <a:ext cx="2668137" cy="14690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089" y="612361"/>
            <a:ext cx="4469375" cy="444948"/>
            <a:chOff x="797089" y="612361"/>
            <a:chExt cx="4469375" cy="444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89" y="612361"/>
              <a:ext cx="4469375" cy="444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5168" y="588746"/>
            <a:ext cx="540406" cy="46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291" y="1128357"/>
            <a:ext cx="2625392" cy="657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85896" y="5067547"/>
            <a:ext cx="10425285" cy="178571"/>
            <a:chOff x="3985896" y="5067547"/>
            <a:chExt cx="10425285" cy="17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985896" y="5067547"/>
              <a:ext cx="10425285" cy="17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5949" y="1444913"/>
            <a:ext cx="6428164" cy="697906"/>
            <a:chOff x="8855949" y="1444913"/>
            <a:chExt cx="6428164" cy="697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5949" y="1444913"/>
              <a:ext cx="6428164" cy="697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5335" y="1458268"/>
            <a:ext cx="1474688" cy="8200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4192" y="410274"/>
            <a:ext cx="3985242" cy="1031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31776" y="4959079"/>
            <a:ext cx="6428164" cy="697906"/>
            <a:chOff x="3031776" y="4959079"/>
            <a:chExt cx="6428164" cy="6979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3031776" y="4959079"/>
              <a:ext cx="6428164" cy="697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95122" y="5059233"/>
            <a:ext cx="4249154" cy="487805"/>
            <a:chOff x="4195122" y="5059233"/>
            <a:chExt cx="4249154" cy="487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5122" y="5059233"/>
              <a:ext cx="4249154" cy="4878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51419" y="4251314"/>
            <a:ext cx="4999068" cy="6866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1688" y="4882890"/>
            <a:ext cx="1462498" cy="8200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9410" y="8179645"/>
            <a:ext cx="6749239" cy="658270"/>
            <a:chOff x="8889410" y="8179645"/>
            <a:chExt cx="6749239" cy="6582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9410" y="8179645"/>
              <a:ext cx="6749239" cy="6582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13320" y="8278049"/>
            <a:ext cx="4246262" cy="465041"/>
            <a:chOff x="10513320" y="8278049"/>
            <a:chExt cx="4246262" cy="4650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0513320" y="8278049"/>
              <a:ext cx="4246262" cy="46504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06866" y="7503514"/>
            <a:ext cx="5395316" cy="6506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2818" y="9328365"/>
            <a:ext cx="2380666" cy="267825"/>
            <a:chOff x="542818" y="9328365"/>
            <a:chExt cx="2380666" cy="2678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818" y="9328365"/>
              <a:ext cx="2380666" cy="2678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57332" y="8171075"/>
            <a:ext cx="1426623" cy="64308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041" y="8373880"/>
            <a:ext cx="3546070" cy="15005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38149" y="1549675"/>
            <a:ext cx="4065284" cy="487805"/>
            <a:chOff x="9838149" y="1549675"/>
            <a:chExt cx="4065284" cy="4878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38149" y="1549675"/>
              <a:ext cx="4065284" cy="48780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429145" y="8152364"/>
            <a:ext cx="1922650" cy="8377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9246" y="5152849"/>
            <a:ext cx="14433768" cy="107143"/>
            <a:chOff x="1999246" y="5152849"/>
            <a:chExt cx="14433768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246" y="5152849"/>
              <a:ext cx="14433768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40562" y="2894059"/>
            <a:ext cx="2271576" cy="107143"/>
            <a:chOff x="7940562" y="2894059"/>
            <a:chExt cx="2271576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940562" y="2894059"/>
              <a:ext cx="2271576" cy="10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4571" y="2375881"/>
            <a:ext cx="7291406" cy="27405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63052" y="7709465"/>
            <a:ext cx="2276190" cy="107143"/>
            <a:chOff x="7963052" y="7709465"/>
            <a:chExt cx="2276190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963052" y="7709465"/>
              <a:ext cx="2276190" cy="10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0140" y="821766"/>
            <a:ext cx="7772949" cy="37190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9991" y="5190073"/>
            <a:ext cx="6159697" cy="41154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51245" y="5871045"/>
            <a:ext cx="5043374" cy="30557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8295" y="3037373"/>
            <a:ext cx="7364536" cy="17214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02125" y="1811158"/>
            <a:ext cx="7307784" cy="17041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3471" y="7860945"/>
            <a:ext cx="8557622" cy="16294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81760" y="7955077"/>
            <a:ext cx="6672312" cy="7201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7089" y="612361"/>
            <a:ext cx="4469375" cy="444948"/>
            <a:chOff x="797089" y="612361"/>
            <a:chExt cx="4469375" cy="4449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7089" y="612361"/>
              <a:ext cx="4469375" cy="4449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5168" y="588746"/>
            <a:ext cx="540406" cy="4622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2855" y="1130354"/>
            <a:ext cx="2181490" cy="634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089" y="612361"/>
            <a:ext cx="4469375" cy="444948"/>
            <a:chOff x="797089" y="612361"/>
            <a:chExt cx="4469375" cy="444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89" y="612361"/>
              <a:ext cx="4469375" cy="444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346" y="588746"/>
            <a:ext cx="488577" cy="46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6936" y="1156236"/>
            <a:ext cx="5731954" cy="6889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353" y="1117914"/>
            <a:ext cx="1697548" cy="1089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2125" y="1788820"/>
            <a:ext cx="14285714" cy="8552643"/>
            <a:chOff x="3972125" y="1788820"/>
            <a:chExt cx="14285714" cy="8552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2125" y="1788820"/>
              <a:ext cx="14285714" cy="8552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089" y="612361"/>
            <a:ext cx="4469375" cy="444948"/>
            <a:chOff x="797089" y="612361"/>
            <a:chExt cx="4469375" cy="444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89" y="612361"/>
              <a:ext cx="4469375" cy="444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5168" y="588746"/>
            <a:ext cx="540653" cy="46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7358" y="1156238"/>
            <a:ext cx="4898802" cy="6866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487" y="1156011"/>
            <a:ext cx="2140843" cy="1139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28768" y="1965157"/>
            <a:ext cx="14368445" cy="8348432"/>
            <a:chOff x="4028768" y="1965157"/>
            <a:chExt cx="14368445" cy="83484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8768" y="1965157"/>
              <a:ext cx="14368445" cy="8348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</Words>
  <Application>Microsoft Office PowerPoint</Application>
  <PresentationFormat>사용자 지정</PresentationFormat>
  <Paragraphs>6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hyewon</cp:lastModifiedBy>
  <cp:revision>2</cp:revision>
  <dcterms:created xsi:type="dcterms:W3CDTF">2023-05-19T11:51:49Z</dcterms:created>
  <dcterms:modified xsi:type="dcterms:W3CDTF">2023-05-20T12:05:15Z</dcterms:modified>
</cp:coreProperties>
</file>